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3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8525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4684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0536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4328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0646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2631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7302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7398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421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3718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1056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AAC8D-3882-4C1D-A4DE-54DE735EB2D9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C0A27-B59B-4A99-BB5F-A9DC1999E6A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401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378" y="-168441"/>
            <a:ext cx="12438614" cy="7010399"/>
          </a:xfrm>
          <a:prstGeom prst="rect">
            <a:avLst/>
          </a:prstGeom>
        </p:spPr>
      </p:pic>
      <p:pic>
        <p:nvPicPr>
          <p:cNvPr id="7" name="Shape 85"/>
          <p:cNvPicPr preferRelativeResize="0"/>
          <p:nvPr/>
        </p:nvPicPr>
        <p:blipFill rotWithShape="1">
          <a:blip r:embed="rId3">
            <a:alphaModFix/>
          </a:blip>
          <a:srcRect l="2804" t="15282" r="11174" b="16186"/>
          <a:stretch/>
        </p:blipFill>
        <p:spPr>
          <a:xfrm>
            <a:off x="6721643" y="1821026"/>
            <a:ext cx="5297240" cy="4700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16" y="1628522"/>
            <a:ext cx="6354514" cy="221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83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04"/>
            <a:ext cx="12218974" cy="6842895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1064245" y="1860885"/>
            <a:ext cx="100904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 smtClean="0">
                <a:solidFill>
                  <a:schemeClr val="bg1"/>
                </a:solidFill>
              </a:rPr>
              <a:t>Alto custo </a:t>
            </a:r>
            <a:r>
              <a:rPr lang="pt-BR" sz="4000" dirty="0" smtClean="0">
                <a:solidFill>
                  <a:schemeClr val="bg1"/>
                </a:solidFill>
              </a:rPr>
              <a:t>de serviços gera </a:t>
            </a:r>
            <a:r>
              <a:rPr lang="pt-BR" sz="4400" b="1" dirty="0" smtClean="0">
                <a:solidFill>
                  <a:schemeClr val="bg1"/>
                </a:solidFill>
              </a:rPr>
              <a:t>exclusão</a:t>
            </a:r>
            <a:r>
              <a:rPr lang="pt-BR" sz="4000" dirty="0" smtClean="0">
                <a:solidFill>
                  <a:schemeClr val="bg1"/>
                </a:solidFill>
              </a:rPr>
              <a:t> de pequenos negócios</a:t>
            </a:r>
          </a:p>
          <a:p>
            <a:endParaRPr lang="pt-BR" sz="4400" dirty="0">
              <a:solidFill>
                <a:schemeClr val="bg1"/>
              </a:solidFill>
            </a:endParaRPr>
          </a:p>
          <a:p>
            <a:r>
              <a:rPr lang="pt-BR" sz="4400" b="1" dirty="0" smtClean="0">
                <a:solidFill>
                  <a:schemeClr val="bg1"/>
                </a:solidFill>
              </a:rPr>
              <a:t>Inexperiência</a:t>
            </a:r>
            <a:r>
              <a:rPr lang="pt-BR" sz="4000" dirty="0" smtClean="0">
                <a:solidFill>
                  <a:schemeClr val="bg1"/>
                </a:solidFill>
              </a:rPr>
              <a:t> na manutenção de contratos causa </a:t>
            </a:r>
            <a:r>
              <a:rPr lang="pt-BR" sz="4400" b="1" dirty="0" smtClean="0">
                <a:solidFill>
                  <a:schemeClr val="bg1"/>
                </a:solidFill>
              </a:rPr>
              <a:t>insegurança</a:t>
            </a:r>
            <a:r>
              <a:rPr lang="pt-BR" sz="4000" dirty="0" smtClean="0">
                <a:solidFill>
                  <a:schemeClr val="bg1"/>
                </a:solidFill>
              </a:rPr>
              <a:t> e </a:t>
            </a:r>
            <a:r>
              <a:rPr lang="pt-BR" sz="4400" b="1" dirty="0" smtClean="0">
                <a:solidFill>
                  <a:schemeClr val="bg1"/>
                </a:solidFill>
              </a:rPr>
              <a:t>prejuízo</a:t>
            </a:r>
            <a:r>
              <a:rPr lang="pt-BR" sz="4000" dirty="0" smtClean="0">
                <a:solidFill>
                  <a:schemeClr val="bg1"/>
                </a:solidFill>
              </a:rPr>
              <a:t> financeiro</a:t>
            </a:r>
            <a:endParaRPr lang="pt-BR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584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378" y="-168441"/>
            <a:ext cx="12438614" cy="701039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026" y="1631570"/>
            <a:ext cx="5978540" cy="4563978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293346" y="2428817"/>
            <a:ext cx="536951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2800" dirty="0" smtClean="0"/>
              <a:t>Uma plataforma web onde startups e microempreendedores poderão facilitar seus negócios através de uma rede de cooperativismo.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46" y="503810"/>
            <a:ext cx="4695748" cy="163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89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04"/>
            <a:ext cx="12218974" cy="6842895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7991348" y="3186920"/>
            <a:ext cx="34012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solidFill>
                  <a:schemeClr val="bg1"/>
                </a:solidFill>
              </a:rPr>
              <a:t>Contratos em conjunto com outras empresas que estão em busca do mesmo serviço</a:t>
            </a:r>
          </a:p>
        </p:txBody>
      </p:sp>
      <p:sp>
        <p:nvSpPr>
          <p:cNvPr id="3" name="Retângulo 2"/>
          <p:cNvSpPr/>
          <p:nvPr/>
        </p:nvSpPr>
        <p:spPr>
          <a:xfrm>
            <a:off x="2748668" y="3371586"/>
            <a:ext cx="30264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Gestão de contratos - Histórico, notificações e acompanhamento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874472" y="1127994"/>
            <a:ext cx="10470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 smtClean="0">
                <a:solidFill>
                  <a:schemeClr val="bg1"/>
                </a:solidFill>
              </a:rPr>
              <a:t>Soluções</a:t>
            </a:r>
            <a:endParaRPr lang="pt-BR" sz="6000" b="1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615" y="3209837"/>
            <a:ext cx="1472895" cy="1523827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606" y="3131042"/>
            <a:ext cx="1497630" cy="168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779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378" y="-168441"/>
            <a:ext cx="12438614" cy="701039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964" y="1005123"/>
            <a:ext cx="7468537" cy="5532884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874472" y="1127994"/>
            <a:ext cx="10470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Exemplo</a:t>
            </a:r>
            <a:endParaRPr lang="pt-BR" sz="6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9413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378" y="-168441"/>
            <a:ext cx="12438614" cy="7010399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438603" y="2053390"/>
            <a:ext cx="104700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Smart</a:t>
            </a:r>
            <a:r>
              <a:rPr lang="pt-BR" sz="6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6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contract</a:t>
            </a:r>
            <a:endParaRPr lang="pt-BR" sz="60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pt-BR" sz="6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Blockchain</a:t>
            </a:r>
            <a:endParaRPr lang="pt-BR" sz="6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686" y="490025"/>
            <a:ext cx="6211451" cy="5693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2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378" y="-168441"/>
            <a:ext cx="12438614" cy="7010399"/>
          </a:xfrm>
          <a:prstGeom prst="rect">
            <a:avLst/>
          </a:prstGeom>
        </p:spPr>
      </p:pic>
      <p:pic>
        <p:nvPicPr>
          <p:cNvPr id="3" name="Video_Pitch - Copi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33259"/>
            <a:ext cx="12014579" cy="581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09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378" y="-168441"/>
            <a:ext cx="12438614" cy="7010399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95" y="3130790"/>
            <a:ext cx="2830510" cy="2471243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529390" y="599073"/>
            <a:ext cx="10470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Equipe</a:t>
            </a:r>
            <a:endParaRPr lang="pt-BR" sz="6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2541" y="1720204"/>
            <a:ext cx="2945193" cy="2502212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719" y="3091445"/>
            <a:ext cx="2910283" cy="251058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987" y="1818208"/>
            <a:ext cx="3092130" cy="2528531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3017819" y="5050864"/>
            <a:ext cx="210489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Mariana Lourenço</a:t>
            </a:r>
          </a:p>
          <a:p>
            <a:r>
              <a:rPr lang="pt-BR" dirty="0" smtClean="0"/>
              <a:t>Designer</a:t>
            </a:r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7925743" y="4404533"/>
            <a:ext cx="226099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Victoria Gonçalves</a:t>
            </a:r>
          </a:p>
          <a:p>
            <a:r>
              <a:rPr lang="pt-BR" dirty="0" smtClean="0"/>
              <a:t>Negócios</a:t>
            </a:r>
            <a:endParaRPr lang="pt-BR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9908603" y="1614736"/>
            <a:ext cx="203734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Guilherme Furlan</a:t>
            </a:r>
          </a:p>
          <a:p>
            <a:r>
              <a:rPr lang="pt-BR" dirty="0" smtClean="0"/>
              <a:t>Desenvolvedor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5375193" y="1835281"/>
            <a:ext cx="203734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Rogério Meirelles</a:t>
            </a:r>
          </a:p>
          <a:p>
            <a:r>
              <a:rPr lang="pt-BR" dirty="0" smtClean="0"/>
              <a:t>Finanças</a:t>
            </a:r>
          </a:p>
        </p:txBody>
      </p:sp>
    </p:spTree>
    <p:extLst>
      <p:ext uri="{BB962C8B-B14F-4D97-AF65-F5344CB8AC3E}">
        <p14:creationId xmlns:p14="http://schemas.microsoft.com/office/powerpoint/2010/main" val="341919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378" y="-168441"/>
            <a:ext cx="12438614" cy="7010399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490" y="2180818"/>
            <a:ext cx="6633801" cy="2311880"/>
          </a:xfrm>
          <a:prstGeom prst="rect">
            <a:avLst/>
          </a:prstGeom>
        </p:spPr>
      </p:pic>
      <p:sp>
        <p:nvSpPr>
          <p:cNvPr id="7" name="Retângulo 6"/>
          <p:cNvSpPr/>
          <p:nvPr/>
        </p:nvSpPr>
        <p:spPr>
          <a:xfrm>
            <a:off x="6455391" y="5008729"/>
            <a:ext cx="5838845" cy="14876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3017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77</Words>
  <Application>Microsoft Office PowerPoint</Application>
  <PresentationFormat>Widescreen</PresentationFormat>
  <Paragraphs>19</Paragraphs>
  <Slides>9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Mari</dc:creator>
  <cp:lastModifiedBy>Mari</cp:lastModifiedBy>
  <cp:revision>17</cp:revision>
  <dcterms:created xsi:type="dcterms:W3CDTF">2018-06-10T09:46:34Z</dcterms:created>
  <dcterms:modified xsi:type="dcterms:W3CDTF">2018-06-10T14:25:35Z</dcterms:modified>
</cp:coreProperties>
</file>

<file path=docProps/thumbnail.jpeg>
</file>